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Noto Sans KR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FFD292-5F51-4465-8212-0DD29EE53A11}">
  <a:tblStyle styleId="{4AFFD292-5F51-4465-8212-0DD29EE53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otoSansKR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font" Target="fonts/NotoSansK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표지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145a5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145a5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컨셉 페이지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d145a5f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d145a5f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게임 흐름_1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d145a5f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d145a5f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게임 흐름_2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d145a5f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d145a5f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게임 흐름_3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d145a5f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d145a5f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일정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로비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3575" y="4171350"/>
            <a:ext cx="88569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2024184003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게임공학과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김영록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48200" y="740875"/>
            <a:ext cx="54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게임 제목 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격전의 탑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48200" y="3500200"/>
            <a:ext cx="822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</a:t>
            </a:r>
            <a:r>
              <a:rPr lang="ko" sz="1800">
                <a:solidFill>
                  <a:srgbClr val="9E9E9E"/>
                </a:solidFill>
              </a:rPr>
              <a:t>재미 요소 </a:t>
            </a:r>
            <a:r>
              <a:rPr lang="ko" sz="1800">
                <a:solidFill>
                  <a:srgbClr val="9E9E9E"/>
                </a:solidFill>
              </a:rPr>
              <a:t>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다양한 스킬을 통한 전투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위험요소가 올라올 때 상대방이 위로 올라오는 것을 방해하며 괴롭히는 것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48200" y="1701500"/>
            <a:ext cx="8221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게임 </a:t>
            </a:r>
            <a:r>
              <a:rPr lang="ko" sz="1800">
                <a:solidFill>
                  <a:srgbClr val="9E9E9E"/>
                </a:solidFill>
              </a:rPr>
              <a:t>컨셉</a:t>
            </a:r>
            <a:r>
              <a:rPr lang="ko" sz="1800">
                <a:solidFill>
                  <a:srgbClr val="9E9E9E"/>
                </a:solidFill>
              </a:rPr>
              <a:t> 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탑에서 1 vs 1로 전투를 하는 격투 게임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일정 시간이 지나면 위험요소가 아래에서부터 천천히 올라옴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플레이어들은 공격, 방어, 경직 기술으로 심리전 전투를 함</a:t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     ( Etherena라는 플래시 게임을 레퍼런스)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컨셉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4795025" y="1471000"/>
            <a:ext cx="3600000" cy="2963500"/>
            <a:chOff x="4685250" y="1340750"/>
            <a:chExt cx="3600000" cy="2963500"/>
          </a:xfrm>
        </p:grpSpPr>
        <p:sp>
          <p:nvSpPr>
            <p:cNvPr id="72" name="Google Shape;72;p15"/>
            <p:cNvSpPr txBox="1"/>
            <p:nvPr/>
          </p:nvSpPr>
          <p:spPr>
            <a:xfrm>
              <a:off x="4685250" y="3842550"/>
              <a:ext cx="36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9E9E9E"/>
                  </a:solidFill>
                </a:rPr>
                <a:t>캐릭터 정하기</a:t>
              </a:r>
              <a:endParaRPr sz="1800">
                <a:solidFill>
                  <a:srgbClr val="9E9E9E"/>
                </a:solidFill>
              </a:endParaRPr>
            </a:p>
          </p:txBody>
        </p:sp>
        <p:pic>
          <p:nvPicPr>
            <p:cNvPr id="73" name="Google Shape;73;p15" title="캐릭터 선택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5250" y="1340750"/>
              <a:ext cx="3600000" cy="216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15"/>
          <p:cNvGrpSpPr/>
          <p:nvPr/>
        </p:nvGrpSpPr>
        <p:grpSpPr>
          <a:xfrm>
            <a:off x="748950" y="1471000"/>
            <a:ext cx="3600000" cy="2963500"/>
            <a:chOff x="639175" y="1340750"/>
            <a:chExt cx="3600000" cy="2963500"/>
          </a:xfrm>
        </p:grpSpPr>
        <p:pic>
          <p:nvPicPr>
            <p:cNvPr id="75" name="Google Shape;75;p15" title="로비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175" y="1340750"/>
              <a:ext cx="3600000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5"/>
            <p:cNvSpPr txBox="1"/>
            <p:nvPr/>
          </p:nvSpPr>
          <p:spPr>
            <a:xfrm>
              <a:off x="639175" y="3842550"/>
              <a:ext cx="36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9E9E9E"/>
                  </a:solidFill>
                </a:rPr>
                <a:t>시작화면</a:t>
              </a:r>
              <a:endParaRPr sz="1800">
                <a:solidFill>
                  <a:srgbClr val="9E9E9E"/>
                </a:solidFill>
              </a:endParaRPr>
            </a:p>
          </p:txBody>
        </p:sp>
      </p:grpSp>
      <p:sp>
        <p:nvSpPr>
          <p:cNvPr id="77" name="Google Shape;77;p15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795025" y="39728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위험 요소 생성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48950" y="39728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인게임 화면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50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위험 요소 등장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25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772000" y="39744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종료 화면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id="96" name="Google Shape;96;p17" title="종료 화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" name="Google Shape;105;p18"/>
          <p:cNvGraphicFramePr/>
          <p:nvPr/>
        </p:nvGraphicFramePr>
        <p:xfrm>
          <a:off x="952500" y="824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{4AFFD292-5F51-4465-8212-0DD29EE53A11}</a:tableStyleId>
              </a:tblPr>
              <a:tblGrid>
                <a:gridCol w="838200"/>
                <a:gridCol w="6400800"/>
              </a:tblGrid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E9E9E"/>
                          </a:solidFill>
                        </a:rPr>
                        <a:t>주차</a:t>
                      </a:r>
                      <a:endParaRPr b="1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E9E9E"/>
                          </a:solidFill>
                        </a:rPr>
                        <a:t>주차 별 일정</a:t>
                      </a:r>
                      <a:endParaRPr b="1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1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리소스 수집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2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애니메이션, 인풋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3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콜라이더 시스템 구현 ( 더미 맵, 플레이어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4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히트박스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5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전투 시스템 구현, 용암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6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전투 할 수 있는 맵 구현 ( 최소 2개 목표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7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게임 인터페이스 구현 ( 시작화면, 캐릭터 선택화면, 게임 화면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8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사운드, 이펙트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9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최종 점검 및 마무리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" name="Google Shape;106;p18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일정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